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2B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01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3929D2F3-3440-F162-7FAD-1190954A81ED}"/>
              </a:ext>
            </a:extLst>
          </p:cNvPr>
          <p:cNvGrpSpPr/>
          <p:nvPr userDrawn="1"/>
        </p:nvGrpSpPr>
        <p:grpSpPr>
          <a:xfrm>
            <a:off x="0" y="-38100"/>
            <a:ext cx="18288000" cy="1971471"/>
            <a:chOff x="0" y="0"/>
            <a:chExt cx="4816593" cy="519235"/>
          </a:xfrm>
        </p:grpSpPr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E6972A6B-87FF-9F17-258A-362C88D88939}"/>
                </a:ext>
              </a:extLst>
            </p:cNvPr>
            <p:cNvSpPr/>
            <p:nvPr/>
          </p:nvSpPr>
          <p:spPr>
            <a:xfrm>
              <a:off x="0" y="0"/>
              <a:ext cx="4816592" cy="519235"/>
            </a:xfrm>
            <a:custGeom>
              <a:avLst/>
              <a:gdLst/>
              <a:ahLst/>
              <a:cxnLst/>
              <a:rect l="l" t="t" r="r" b="b"/>
              <a:pathLst>
                <a:path w="4816592" h="519235">
                  <a:moveTo>
                    <a:pt x="0" y="0"/>
                  </a:moveTo>
                  <a:lnTo>
                    <a:pt x="4816592" y="0"/>
                  </a:lnTo>
                  <a:lnTo>
                    <a:pt x="4816592" y="519235"/>
                  </a:lnTo>
                  <a:lnTo>
                    <a:pt x="0" y="519235"/>
                  </a:lnTo>
                  <a:close/>
                </a:path>
              </a:pathLst>
            </a:custGeom>
            <a:solidFill>
              <a:srgbClr val="A3C9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4">
              <a:extLst>
                <a:ext uri="{FF2B5EF4-FFF2-40B4-BE49-F238E27FC236}">
                  <a16:creationId xmlns:a16="http://schemas.microsoft.com/office/drawing/2014/main" id="{2BADE903-15EC-7ECE-65C6-ADEB5C071E39}"/>
                </a:ext>
              </a:extLst>
            </p:cNvPr>
            <p:cNvSpPr txBox="1"/>
            <p:nvPr/>
          </p:nvSpPr>
          <p:spPr>
            <a:xfrm>
              <a:off x="0" y="-38100"/>
              <a:ext cx="4816593" cy="557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4862D3B-A254-1D6F-8F49-418298F8475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0610"/>
            <a:ext cx="3944473" cy="13176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AE12C7-3100-3F43-BC3A-B5F2EA6CE73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0" b="35193"/>
          <a:stretch>
            <a:fillRect/>
          </a:stretch>
        </p:blipFill>
        <p:spPr>
          <a:xfrm>
            <a:off x="14151127" y="-38100"/>
            <a:ext cx="3527273" cy="1971471"/>
          </a:xfrm>
          <a:prstGeom prst="rect">
            <a:avLst/>
          </a:prstGeom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F6DA7D9F-7B17-F635-81B9-6FFBFE305BC3}"/>
              </a:ext>
            </a:extLst>
          </p:cNvPr>
          <p:cNvSpPr txBox="1"/>
          <p:nvPr userDrawn="1"/>
        </p:nvSpPr>
        <p:spPr>
          <a:xfrm>
            <a:off x="5715000" y="477583"/>
            <a:ext cx="7315199" cy="877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82B66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Child Survey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5B4542B2-CF21-50D8-99A6-0F704C46E284}"/>
              </a:ext>
            </a:extLst>
          </p:cNvPr>
          <p:cNvSpPr txBox="1"/>
          <p:nvPr userDrawn="1"/>
        </p:nvSpPr>
        <p:spPr>
          <a:xfrm>
            <a:off x="1447800" y="7678854"/>
            <a:ext cx="12701278" cy="2025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5000" b="1" dirty="0">
                <a:solidFill>
                  <a:srgbClr val="082B66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Write this Code on your Survey form</a:t>
            </a:r>
          </a:p>
          <a:p>
            <a:pPr algn="l">
              <a:lnSpc>
                <a:spcPts val="8399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82B66"/>
                </a:solidFill>
                <a:latin typeface="Arial" panose="020B0604020202020204" pitchFamily="34" charset="0"/>
                <a:ea typeface="Barlow Semi Condensed Semi-Bold"/>
                <a:cs typeface="Arial" panose="020B0604020202020204" pitchFamily="34" charset="0"/>
                <a:sym typeface="Barlow Semi Condensed Semi-Bold"/>
              </a:rPr>
              <a:t>or enter it online childsurvey.ncls.au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BD9AB37-CAFF-59A0-925B-47F90AE38186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3" t="18333" r="16668" b="5289"/>
          <a:stretch>
            <a:fillRect/>
          </a:stretch>
        </p:blipFill>
        <p:spPr>
          <a:xfrm>
            <a:off x="14414250" y="2552698"/>
            <a:ext cx="3059046" cy="331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378C8B-B593-992A-8745-7762B216C8F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7773" y="6286500"/>
            <a:ext cx="3492000" cy="3492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57B8D1F-5D6E-E469-172D-570FE89364D2}"/>
              </a:ext>
            </a:extLst>
          </p:cNvPr>
          <p:cNvSpPr txBox="1"/>
          <p:nvPr/>
        </p:nvSpPr>
        <p:spPr>
          <a:xfrm>
            <a:off x="1752600" y="5068550"/>
            <a:ext cx="1242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8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Church Code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Attender Survey</dc:title>
  <cp:lastModifiedBy>Kathy Jacka</cp:lastModifiedBy>
  <cp:revision>7</cp:revision>
  <dcterms:created xsi:type="dcterms:W3CDTF">2006-08-16T00:00:00Z</dcterms:created>
  <dcterms:modified xsi:type="dcterms:W3CDTF">2026-09-25T00:05:00Z</dcterms:modified>
  <dc:identifier>DAHQolzQMus</dc:identifier>
</cp:coreProperties>
</file>